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3600" cy="44606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 6 / Class 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SA-375-150-81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4610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12-Oct-2017 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11:28:42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24-Oct-2017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977" y="4419600"/>
            <a:ext cx="5405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http://www-group.slac.stanford.edu/met/MagMeas/MAGDATA/LCLS-II/Corr/4610/wiredat.ru3</a:t>
            </a:r>
            <a:endParaRPr lang="en-US" sz="1000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74376"/>
            <a:ext cx="3657600" cy="2745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3276600"/>
            <a:ext cx="27815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IVB = 408.3498 (A/</a:t>
            </a:r>
            <a:r>
              <a:rPr lang="en-US" dirty="0" err="1"/>
              <a:t>kG</a:t>
            </a:r>
            <a:r>
              <a:rPr lang="en-US" dirty="0"/>
              <a:t>-m)</a:t>
            </a:r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18018</TotalTime>
  <Words>12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160</cp:revision>
  <dcterms:created xsi:type="dcterms:W3CDTF">2006-04-28T20:17:03Z</dcterms:created>
  <dcterms:modified xsi:type="dcterms:W3CDTF">2017-10-24T20:30:27Z</dcterms:modified>
</cp:coreProperties>
</file>