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7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8886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458886"/>
            <a:ext cx="4572000" cy="34312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23714" y="967833"/>
            <a:ext cx="269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barcode = </a:t>
            </a:r>
            <a:r>
              <a:rPr lang="en-US" sz="2800" dirty="0" smtClean="0"/>
              <a:t>4604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076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2881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 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1a 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 Class 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1a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SA-380-314-26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4604X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00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14-Nov-2017 15:36:49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21-Nov-2017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977" y="4419600"/>
            <a:ext cx="5405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http://</a:t>
            </a:r>
            <a:r>
              <a:rPr lang="en-US" sz="1000" dirty="0" smtClean="0">
                <a:solidFill>
                  <a:srgbClr val="0070C0"/>
                </a:solidFill>
              </a:rPr>
              <a:t>www-group.slac.stanford.edu/met/MagMeas/MAGDATA/LCLS-II/Corr/4604/wiredat.ru3</a:t>
            </a:r>
            <a:endParaRPr lang="en-US" sz="1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30884"/>
            <a:ext cx="3657600" cy="27450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2881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 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1a 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 Class 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1a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SA-380-314-26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4604Y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00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14-Nov-2017 17:26:03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21-Nov-2017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977" y="4419600"/>
            <a:ext cx="5405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http://</a:t>
            </a:r>
            <a:r>
              <a:rPr lang="en-US" sz="1000" dirty="0" smtClean="0">
                <a:solidFill>
                  <a:srgbClr val="0070C0"/>
                </a:solidFill>
              </a:rPr>
              <a:t>www-group.slac.stanford.edu/met/MagMeas/MAGDATA/LCLS-II/Corr/4604/wiredat.ru4</a:t>
            </a:r>
            <a:endParaRPr lang="en-US" sz="1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30884"/>
            <a:ext cx="3657600" cy="27450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4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206774"/>
            <a:ext cx="4572000" cy="34312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6774"/>
            <a:ext cx="4572000" cy="3431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359306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barcode = </a:t>
            </a:r>
            <a:r>
              <a:rPr lang="en-US" dirty="0" smtClean="0"/>
              <a:t>4604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71546" y="3581400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Type </a:t>
            </a:r>
            <a:r>
              <a:rPr lang="en-US" dirty="0" smtClean="0"/>
              <a:t>1a XCORs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741484" y="1447800"/>
            <a:ext cx="0" cy="2788920"/>
          </a:xfrm>
          <a:prstGeom prst="straightConnector1">
            <a:avLst/>
          </a:prstGeom>
          <a:ln>
            <a:solidFill>
              <a:srgbClr val="00B0F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23072" y="2657594"/>
            <a:ext cx="64472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±1%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367" y="3868579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bhvszdat.ru1</a:t>
            </a:r>
            <a:endParaRPr lang="en-US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86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206774"/>
            <a:ext cx="4572000" cy="34312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6774"/>
            <a:ext cx="4572000" cy="34312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359306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barcode = </a:t>
            </a:r>
            <a:r>
              <a:rPr lang="en-US" dirty="0" smtClean="0"/>
              <a:t>4604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71546" y="3581400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Type </a:t>
            </a:r>
            <a:r>
              <a:rPr lang="en-US" dirty="0" smtClean="0"/>
              <a:t>1a YCORs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741484" y="1447800"/>
            <a:ext cx="0" cy="2788920"/>
          </a:xfrm>
          <a:prstGeom prst="straightConnector1">
            <a:avLst/>
          </a:prstGeom>
          <a:ln>
            <a:solidFill>
              <a:srgbClr val="00B0F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23072" y="2657594"/>
            <a:ext cx="64472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±1%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367" y="3868579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bhvszdat.ru2</a:t>
            </a:r>
            <a:endParaRPr lang="en-US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8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223540"/>
              </p:ext>
            </p:extLst>
          </p:nvPr>
        </p:nvGraphicFramePr>
        <p:xfrm>
          <a:off x="2540000" y="2651762"/>
          <a:ext cx="4064000" cy="237743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4292073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0212542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30202033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44756062"/>
                    </a:ext>
                  </a:extLst>
                </a:gridCol>
              </a:tblGrid>
              <a:tr h="3396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MAD 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barcode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MAD 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barcode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41732861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XCC000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4604X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YCC000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4604Y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97532701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XC1C00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4605X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YC1C00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4605Y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25372999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XCDG003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4606X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YCDG003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4606Y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7991905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XCDG005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4607X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YCDG005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4607Y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85545469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XCDG008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4608X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YCDG008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4608Y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22106275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XCDG010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4609X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YCDG010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4609Y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7443912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3371" y="1566149"/>
            <a:ext cx="4737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</a:t>
            </a:r>
            <a:r>
              <a:rPr lang="en-US" dirty="0" smtClean="0"/>
              <a:t>1a </a:t>
            </a:r>
            <a:r>
              <a:rPr lang="en-US" dirty="0" smtClean="0"/>
              <a:t>correctors: MAD name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902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18176</TotalTime>
  <Words>74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171</cp:revision>
  <dcterms:created xsi:type="dcterms:W3CDTF">2006-04-28T20:17:03Z</dcterms:created>
  <dcterms:modified xsi:type="dcterms:W3CDTF">2017-11-21T18:59:23Z</dcterms:modified>
</cp:coreProperties>
</file>