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F2-101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12-Jul-2018 17:53:12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QM10631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2018-07-24T22:12:24Z</dcterms:modified>
</cp:coreProperties>
</file>