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06-Feb-2018 16:09:36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07-Jun-2018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QE10525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2018-06-07T14:36:05Z</dcterms:modified>
</cp:coreProperties>
</file>