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2" r:id="rId4"/>
    <p:sldId id="261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333FF"/>
    <a:srgbClr val="0000FF"/>
    <a:srgbClr val="0066FF"/>
    <a:srgbClr val="9933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8124"/>
          </a:xfrm>
          <a:prstGeom prst="rect">
            <a:avLst/>
          </a:prstGeom>
        </p:spPr>
      </p:pic>
      <p:sp>
        <p:nvSpPr>
          <p:cNvPr id="3" name="Line 16"/>
          <p:cNvSpPr>
            <a:spLocks noChangeShapeType="1"/>
          </p:cNvSpPr>
          <p:nvPr/>
        </p:nvSpPr>
        <p:spPr bwMode="auto">
          <a:xfrm rot="120000" flipH="1">
            <a:off x="3729862" y="19864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8752"/>
            <a:ext cx="3200400" cy="2404065"/>
          </a:xfrm>
          <a:prstGeom prst="rect">
            <a:avLst/>
          </a:prstGeom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711698" y="4918075"/>
            <a:ext cx="501772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sz="1600" dirty="0" smtClean="0"/>
              <a:t>1.34D19.3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dirty="0" smtClean="0"/>
              <a:t>SA-257-060-40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F2-007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07-Mar-2019 10:49:30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13-Mar-2019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BCX14720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371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2572621"/>
            <a:ext cx="3200400" cy="24018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rot="120000" flipH="1">
            <a:off x="3729862" y="198645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8001000" y="2805752"/>
            <a:ext cx="6495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900" b="0" dirty="0">
                <a:solidFill>
                  <a:srgbClr val="993300"/>
                </a:solidFill>
              </a:rPr>
              <a:t>I = </a:t>
            </a:r>
            <a:r>
              <a:rPr lang="en-US" altLang="en-US" sz="900" dirty="0" smtClean="0">
                <a:solidFill>
                  <a:srgbClr val="993300"/>
                </a:solidFill>
              </a:rPr>
              <a:t>200</a:t>
            </a:r>
            <a:r>
              <a:rPr lang="en-US" altLang="en-US" sz="900" b="0" dirty="0" smtClean="0">
                <a:solidFill>
                  <a:srgbClr val="993300"/>
                </a:solidFill>
              </a:rPr>
              <a:t> </a:t>
            </a:r>
            <a:r>
              <a:rPr lang="en-US" altLang="en-US" sz="900" b="0" dirty="0">
                <a:solidFill>
                  <a:srgbClr val="993300"/>
                </a:solidFill>
              </a:rPr>
              <a:t>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52400"/>
            <a:ext cx="3200400" cy="240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08194"/>
            <a:ext cx="5486400" cy="41175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03408" y="93373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quadrupole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57284" y="3989696"/>
            <a:ext cx="11721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sextupole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33664" y="4733925"/>
            <a:ext cx="7876673" cy="1815882"/>
            <a:chOff x="633664" y="5168205"/>
            <a:chExt cx="7876673" cy="1815882"/>
          </a:xfrm>
        </p:grpSpPr>
        <p:sp>
          <p:nvSpPr>
            <p:cNvPr id="6" name="TextBox 5"/>
            <p:cNvSpPr txBox="1"/>
            <p:nvPr/>
          </p:nvSpPr>
          <p:spPr>
            <a:xfrm>
              <a:off x="633664" y="5168205"/>
              <a:ext cx="3406702" cy="181588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Polynomial Fit:</a:t>
              </a:r>
            </a:p>
            <a:p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p0 </a:t>
              </a: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=  0.0000e+00 +- 0.0000e+00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p1 =  1.1567e-04 +- 1.0683e-04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p2 = -2.7321e-04 +- 1.0850e-05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p3 =  0.0000e+00 +- 0.0000e+00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p4 =  1.0399e-07 +- 6.9125e-09</a:t>
              </a:r>
            </a:p>
            <a:p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p5 =  0.0000e+00 +- 0.0000e+00</a:t>
              </a:r>
              <a:endPara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74030" y="5168205"/>
              <a:ext cx="383630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Harmonics @ </a:t>
              </a:r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r= 20 </a:t>
              </a:r>
              <a:r>
                <a:rPr lang="pt-BR" sz="14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mm:</a:t>
              </a:r>
            </a:p>
            <a:p>
              <a:endParaRPr lang="pt-BR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|b1/b0| = 0.002 +- 0.002 [0.020] %</a:t>
              </a:r>
            </a:p>
            <a:p>
              <a:r>
                <a:rPr lang="pt-BR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|b2/b0| = 0.109 +- 0.004 [2.000] %</a:t>
              </a: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221081" y="36092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wirevsx.ru1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51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3625"/>
            <a:ext cx="4572000" cy="3434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43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4375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3040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BCX14720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11</a:t>
            </a:r>
            <a:r>
              <a:rPr lang="en-US" sz="1600" dirty="0" smtClean="0"/>
              <a:t>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2.2917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2.3151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[-12,12]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5.1832, 5.1832]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1534758"/>
            <a:ext cx="819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61300" y="1534758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I</a:t>
            </a:r>
            <a:r>
              <a:rPr lang="en-US" sz="16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600" dirty="0" smtClean="0">
                <a:solidFill>
                  <a:srgbClr val="FF0000"/>
                </a:solidFill>
              </a:rPr>
              <a:t> = 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26670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wiredat.ru1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15313" y="26670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wiredat.ru2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24938"/>
            <a:ext cx="6400800" cy="48081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42074" y="1045191"/>
            <a:ext cx="1143000" cy="2743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23488" y="4904601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</a:rPr>
              <a:t>bhvszdat.ru6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7461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22135</TotalTime>
  <Words>84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186</cp:revision>
  <dcterms:created xsi:type="dcterms:W3CDTF">2006-04-28T20:17:03Z</dcterms:created>
  <dcterms:modified xsi:type="dcterms:W3CDTF">2019-03-20T16:04:02Z</dcterms:modified>
</cp:coreProperties>
</file>