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00FF"/>
    <a:srgbClr val="9933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1.69D6.28T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dirty="0" smtClean="0"/>
              <a:t>SA-388-320-05</a:t>
            </a:r>
            <a:endParaRPr lang="en-US" dirty="0" smtClean="0"/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13-Jul-2018 15:27:34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BCX11314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434462" y="29665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434462" y="29665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160705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755473"/>
            <a:ext cx="3200400" cy="24018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04441" y="4485042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ain</a:t>
            </a:r>
            <a:r>
              <a:rPr lang="en-US" sz="1400" dirty="0" smtClean="0">
                <a:solidFill>
                  <a:srgbClr val="993300"/>
                </a:solidFill>
              </a:rPr>
              <a:t> = 380 A</a:t>
            </a:r>
          </a:p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rim</a:t>
            </a:r>
            <a:r>
              <a:rPr lang="en-US" sz="1400" dirty="0" smtClean="0">
                <a:solidFill>
                  <a:srgbClr val="993300"/>
                </a:solidFill>
              </a:rPr>
              <a:t> = 0 A</a:t>
            </a:r>
            <a:endParaRPr lang="en-US" sz="14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26" y="340848"/>
            <a:ext cx="8229600" cy="6176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6572" y="23837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quadrupole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4702306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ain</a:t>
            </a:r>
            <a:r>
              <a:rPr lang="en-US" sz="1400" dirty="0" smtClean="0">
                <a:solidFill>
                  <a:srgbClr val="993300"/>
                </a:solidFill>
              </a:rPr>
              <a:t> = 380 A</a:t>
            </a:r>
          </a:p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rim</a:t>
            </a:r>
            <a:r>
              <a:rPr lang="en-US" sz="1400" dirty="0" smtClean="0">
                <a:solidFill>
                  <a:srgbClr val="993300"/>
                </a:solidFill>
              </a:rPr>
              <a:t> = 0 A</a:t>
            </a:r>
            <a:endParaRPr lang="en-US" sz="14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BCX11314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2.0000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2.1320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5.6284, 5.6284]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2286000"/>
            <a:ext cx="129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&lt; 200 A</a:t>
            </a:r>
          </a:p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5532" y="240911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22422</TotalTime>
  <Words>32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Mark Woodley</cp:lastModifiedBy>
  <cp:revision>193</cp:revision>
  <dcterms:created xsi:type="dcterms:W3CDTF">2006-04-28T20:17:03Z</dcterms:created>
  <dcterms:modified xsi:type="dcterms:W3CDTF">2018-07-30T16:47:26Z</dcterms:modified>
</cp:coreProperties>
</file>