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1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33CC"/>
    <a:srgbClr val="0066FF"/>
    <a:srgbClr val="0000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 smtClean="0"/>
              <a:t>SA-388-320-05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28-Sep-2018 14:19:48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BCX11355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2367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33580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943600" y="1023321"/>
            <a:ext cx="3200400" cy="4811358"/>
            <a:chOff x="5943600" y="751242"/>
            <a:chExt cx="3200400" cy="481135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3600" y="751242"/>
              <a:ext cx="3200400" cy="240189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43600" y="3160705"/>
              <a:ext cx="3200400" cy="240189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104441" y="4485042"/>
              <a:ext cx="115743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rgbClr val="993300"/>
                  </a:solidFill>
                </a:rPr>
                <a:t>I</a:t>
              </a:r>
              <a:r>
                <a:rPr lang="en-US" sz="1400" baseline="-25000" dirty="0" err="1">
                  <a:solidFill>
                    <a:srgbClr val="993300"/>
                  </a:solidFill>
                </a:rPr>
                <a:t>m</a:t>
              </a:r>
              <a:r>
                <a:rPr lang="en-US" sz="1400" baseline="-25000" dirty="0" err="1" smtClean="0">
                  <a:solidFill>
                    <a:srgbClr val="993300"/>
                  </a:solidFill>
                </a:rPr>
                <a:t>ain</a:t>
              </a:r>
              <a:r>
                <a:rPr lang="en-US" sz="1400" dirty="0" smtClean="0">
                  <a:solidFill>
                    <a:srgbClr val="993300"/>
                  </a:solidFill>
                </a:rPr>
                <a:t> = 380 A</a:t>
              </a:r>
            </a:p>
            <a:p>
              <a:pPr algn="ctr"/>
              <a:r>
                <a:rPr lang="en-US" sz="1400" dirty="0" err="1" smtClean="0">
                  <a:solidFill>
                    <a:srgbClr val="993300"/>
                  </a:solidFill>
                </a:rPr>
                <a:t>I</a:t>
              </a:r>
              <a:r>
                <a:rPr lang="en-US" sz="1400" baseline="-25000" dirty="0" err="1">
                  <a:solidFill>
                    <a:srgbClr val="993300"/>
                  </a:solidFill>
                </a:rPr>
                <a:t>t</a:t>
              </a:r>
              <a:r>
                <a:rPr lang="en-US" sz="1400" baseline="-25000" dirty="0" err="1" smtClean="0">
                  <a:solidFill>
                    <a:srgbClr val="993300"/>
                  </a:solidFill>
                </a:rPr>
                <a:t>rim</a:t>
              </a:r>
              <a:r>
                <a:rPr lang="en-US" sz="1400" dirty="0" smtClean="0">
                  <a:solidFill>
                    <a:srgbClr val="993300"/>
                  </a:solidFill>
                </a:rPr>
                <a:t> = 0 A</a:t>
              </a:r>
              <a:endParaRPr lang="en-US" sz="1400" dirty="0">
                <a:solidFill>
                  <a:srgbClr val="99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3976"/>
            <a:ext cx="7315200" cy="5490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4298" y="15786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2777" y="359158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4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400" dirty="0" smtClean="0">
                <a:solidFill>
                  <a:srgbClr val="993300"/>
                </a:solidFill>
              </a:rPr>
              <a:t> = 0 A</a:t>
            </a:r>
            <a:endParaRPr lang="en-US" sz="1400" dirty="0">
              <a:solidFill>
                <a:srgbClr val="99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59306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3399"/>
                </a:solidFill>
              </a:rPr>
              <a:t>sextupole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6726" y="4611469"/>
            <a:ext cx="26019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0.003 [3.000]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0.083 [53.000]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BCX11355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2.1317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5.6293, 5.6293]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2286000"/>
            <a:ext cx="12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&lt; 200 A</a:t>
            </a: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5532" y="240911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717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22476</TotalTime>
  <Words>56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198</cp:revision>
  <dcterms:created xsi:type="dcterms:W3CDTF">2006-04-28T20:17:03Z</dcterms:created>
  <dcterms:modified xsi:type="dcterms:W3CDTF">2018-10-04T16:28:14Z</dcterms:modified>
</cp:coreProperties>
</file>