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66FF"/>
    <a:srgbClr val="0000FF"/>
    <a:srgbClr val="993300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063140" y="4911350"/>
            <a:ext cx="5017720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sz="1600" dirty="0" smtClean="0"/>
              <a:t>1.182D6.82T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dirty="0" smtClean="0"/>
              <a:t>SA-380-300-00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SLAC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F2-002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15-Mar-2018 11:15:38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06-Jun-2018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BX10661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120000" flipH="1">
            <a:off x="3272662" y="228075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993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19683"/>
            <a:ext cx="6400800" cy="4803791"/>
          </a:xfrm>
          <a:prstGeom prst="rect">
            <a:avLst/>
          </a:prstGeom>
        </p:spPr>
      </p:pic>
      <p:sp>
        <p:nvSpPr>
          <p:cNvPr id="8" name="Line 16"/>
          <p:cNvSpPr>
            <a:spLocks noChangeShapeType="1"/>
          </p:cNvSpPr>
          <p:nvPr/>
        </p:nvSpPr>
        <p:spPr bwMode="auto">
          <a:xfrm rot="120000" flipH="1">
            <a:off x="3272662" y="3242155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186629" y="3882998"/>
            <a:ext cx="237597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|</a:t>
            </a:r>
            <a:r>
              <a:rPr lang="en-US" sz="1400" i="1" dirty="0">
                <a:solidFill>
                  <a:srgbClr val="FF0000"/>
                </a:solidFill>
              </a:rPr>
              <a:t>b</a:t>
            </a:r>
            <a:r>
              <a:rPr lang="en-US" sz="1400" i="1" baseline="-25000" dirty="0">
                <a:solidFill>
                  <a:srgbClr val="FF0000"/>
                </a:solidFill>
              </a:rPr>
              <a:t>1</a:t>
            </a:r>
            <a:r>
              <a:rPr lang="en-US" sz="1400" i="1" dirty="0">
                <a:solidFill>
                  <a:srgbClr val="FF0000"/>
                </a:solidFill>
              </a:rPr>
              <a:t>/b</a:t>
            </a:r>
            <a:r>
              <a:rPr lang="en-US" sz="1400" i="1" baseline="-25000" dirty="0">
                <a:solidFill>
                  <a:srgbClr val="FF0000"/>
                </a:solidFill>
              </a:rPr>
              <a:t>0</a:t>
            </a:r>
            <a:r>
              <a:rPr lang="en-US" sz="1400" dirty="0">
                <a:solidFill>
                  <a:srgbClr val="FF0000"/>
                </a:solidFill>
              </a:rPr>
              <a:t>| </a:t>
            </a:r>
            <a:r>
              <a:rPr lang="en-US" sz="1400" dirty="0" smtClean="0">
                <a:solidFill>
                  <a:srgbClr val="FF0000"/>
                </a:solidFill>
              </a:rPr>
              <a:t>≈ 0.0659 % &gt; 0.06 %</a:t>
            </a:r>
          </a:p>
          <a:p>
            <a:r>
              <a:rPr lang="en-US" sz="1400" dirty="0">
                <a:solidFill>
                  <a:srgbClr val="00B050"/>
                </a:solidFill>
              </a:rPr>
              <a:t>|</a:t>
            </a:r>
            <a:r>
              <a:rPr lang="en-US" sz="1400" i="1" dirty="0">
                <a:solidFill>
                  <a:srgbClr val="00B050"/>
                </a:solidFill>
              </a:rPr>
              <a:t>b</a:t>
            </a:r>
            <a:r>
              <a:rPr lang="en-US" sz="1400" i="1" baseline="-25000" dirty="0">
                <a:solidFill>
                  <a:srgbClr val="00B050"/>
                </a:solidFill>
              </a:rPr>
              <a:t>2</a:t>
            </a:r>
            <a:r>
              <a:rPr lang="en-US" sz="1400" i="1" dirty="0">
                <a:solidFill>
                  <a:srgbClr val="00B050"/>
                </a:solidFill>
              </a:rPr>
              <a:t>/b</a:t>
            </a:r>
            <a:r>
              <a:rPr lang="en-US" sz="1400" i="1" baseline="-25000" dirty="0">
                <a:solidFill>
                  <a:srgbClr val="00B050"/>
                </a:solidFill>
              </a:rPr>
              <a:t>0</a:t>
            </a:r>
            <a:r>
              <a:rPr lang="en-US" sz="1400" dirty="0">
                <a:solidFill>
                  <a:srgbClr val="00B050"/>
                </a:solidFill>
              </a:rPr>
              <a:t>| </a:t>
            </a:r>
            <a:r>
              <a:rPr lang="en-US" sz="1400" dirty="0" smtClean="0">
                <a:solidFill>
                  <a:srgbClr val="00B050"/>
                </a:solidFill>
              </a:rPr>
              <a:t>≈ 0.1852 % &lt; 2.3 %</a:t>
            </a:r>
          </a:p>
          <a:p>
            <a:r>
              <a:rPr lang="en-US" sz="1400" i="1" dirty="0" smtClean="0"/>
              <a:t>R</a:t>
            </a:r>
            <a:r>
              <a:rPr lang="en-US" sz="1400" dirty="0" smtClean="0"/>
              <a:t> = 20 mm</a:t>
            </a:r>
          </a:p>
          <a:p>
            <a:r>
              <a:rPr lang="en-US" sz="1400" dirty="0" smtClean="0">
                <a:solidFill>
                  <a:srgbClr val="0033CC"/>
                </a:solidFill>
              </a:rPr>
              <a:t>hardat.ru2</a:t>
            </a:r>
            <a:endParaRPr lang="en-US" sz="1400" dirty="0">
              <a:solidFill>
                <a:srgbClr val="0033CC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164516"/>
            <a:ext cx="3200400" cy="240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12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6719"/>
            <a:ext cx="4572000" cy="34312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343128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572000" cy="3431281"/>
          </a:xfrm>
          <a:prstGeom prst="rect">
            <a:avLst/>
          </a:prstGeom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361156" y="4236581"/>
            <a:ext cx="453040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BX10661 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rim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dirty="0" smtClean="0"/>
              <a:t>36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/>
              <a:t>34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):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1.0588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1.0931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[-6,6]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[-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5.4891, 5.4891]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62432" y="2057400"/>
            <a:ext cx="819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FF0000"/>
                </a:solidFill>
              </a:rPr>
              <a:t>I</a:t>
            </a:r>
            <a:r>
              <a:rPr lang="en-US" sz="1600" baseline="-25000" dirty="0" err="1" smtClean="0">
                <a:solidFill>
                  <a:srgbClr val="FF0000"/>
                </a:solidFill>
              </a:rPr>
              <a:t>trim</a:t>
            </a:r>
            <a:r>
              <a:rPr lang="en-US" sz="1600" dirty="0" smtClean="0">
                <a:solidFill>
                  <a:srgbClr val="FF0000"/>
                </a:solidFill>
              </a:rPr>
              <a:t> = 0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85532" y="2057400"/>
            <a:ext cx="8867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FF0000"/>
                </a:solidFill>
              </a:rPr>
              <a:t>I</a:t>
            </a:r>
            <a:r>
              <a:rPr lang="en-US" sz="1600" baseline="-25000" dirty="0" err="1" smtClean="0">
                <a:solidFill>
                  <a:srgbClr val="FF0000"/>
                </a:solidFill>
              </a:rPr>
              <a:t>main</a:t>
            </a:r>
            <a:r>
              <a:rPr lang="en-US" sz="1600" dirty="0" smtClean="0">
                <a:solidFill>
                  <a:srgbClr val="FF0000"/>
                </a:solidFill>
              </a:rPr>
              <a:t> = 0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71039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22262</TotalTime>
  <Words>34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Default Design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183</cp:revision>
  <dcterms:created xsi:type="dcterms:W3CDTF">2006-04-28T20:17:03Z</dcterms:created>
  <dcterms:modified xsi:type="dcterms:W3CDTF">2018-06-07T14:40:59Z</dcterms:modified>
</cp:coreProperties>
</file>