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9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F5CEAA-49DC-40D9-974E-6ECCC852552D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AF93C4-2B34-457B-B1BF-765D641EE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494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6"/>
          <p:cNvSpPr txBox="1">
            <a:spLocks noGrp="1" noChangeArrowheads="1"/>
          </p:cNvSpPr>
          <p:nvPr/>
        </p:nvSpPr>
        <p:spPr bwMode="auto">
          <a:xfrm>
            <a:off x="1" y="8684926"/>
            <a:ext cx="2972421" cy="4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3" tIns="45237" rIns="90473" bIns="45237" anchor="b"/>
          <a:lstStyle>
            <a:lvl1pPr defTabSz="955675"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55675"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55675"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55675"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55675"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1300" dirty="0"/>
              <a:t>Page</a:t>
            </a:r>
          </a:p>
        </p:txBody>
      </p:sp>
      <p:sp>
        <p:nvSpPr>
          <p:cNvPr id="63491" name="Rectangle 7"/>
          <p:cNvSpPr txBox="1">
            <a:spLocks noGrp="1" noChangeArrowheads="1"/>
          </p:cNvSpPr>
          <p:nvPr/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3" tIns="45237" rIns="90473" bIns="45237" anchor="b"/>
          <a:lstStyle>
            <a:lvl1pPr defTabSz="955675"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55675"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55675"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55675"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55675"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92E84F85-902E-4C9E-ABA7-53BB5D8EAA65}" type="slidenum">
              <a:rPr lang="en-US" altLang="en-US" sz="1300"/>
              <a:pPr algn="r" eaLnBrk="1" hangingPunct="1"/>
              <a:t>1</a:t>
            </a:fld>
            <a:endParaRPr lang="en-US" altLang="en-US" sz="1300" dirty="0"/>
          </a:p>
        </p:txBody>
      </p:sp>
      <p:sp>
        <p:nvSpPr>
          <p:cNvPr id="634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prstGeom prst="rect">
            <a:avLst/>
          </a:prstGeom>
          <a:ln/>
        </p:spPr>
      </p:sp>
      <p:sp>
        <p:nvSpPr>
          <p:cNvPr id="634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421" y="4344025"/>
            <a:ext cx="5485158" cy="411292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3" tIns="45237" rIns="90473" bIns="45237"/>
          <a:lstStyle/>
          <a:p>
            <a:endParaRPr lang="en-US" altLang="en-US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63494" name="Date Placeholder 1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575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3532"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29057" indent="-280406" defTabSz="903532"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21626" indent="-224325" defTabSz="903532"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70276" indent="-224325" defTabSz="903532"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18927" indent="-224325" defTabSz="903532"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467577" indent="-224325" defTabSz="903532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16227" indent="-224325" defTabSz="903532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364878" indent="-224325" defTabSz="903532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13528" indent="-224325" defTabSz="903532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altLang="en-US" sz="1300" dirty="0"/>
              <a:t>March 2013</a:t>
            </a:r>
          </a:p>
        </p:txBody>
      </p:sp>
      <p:sp>
        <p:nvSpPr>
          <p:cNvPr id="63495" name="Footer Placeholder 2"/>
          <p:cNvSpPr>
            <a:spLocks noGrp="1"/>
          </p:cNvSpPr>
          <p:nvPr>
            <p:ph type="ftr" sz="quarter" idx="4"/>
          </p:nvPr>
        </p:nvSpPr>
        <p:spPr>
          <a:xfrm>
            <a:off x="1" y="8684926"/>
            <a:ext cx="2972421" cy="4575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3532"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29057" indent="-280406" defTabSz="903532"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21626" indent="-224325" defTabSz="903532"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70276" indent="-224325" defTabSz="903532"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18927" indent="-224325" defTabSz="903532"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467577" indent="-224325" defTabSz="903532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16227" indent="-224325" defTabSz="903532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364878" indent="-224325" defTabSz="903532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13528" indent="-224325" defTabSz="903532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altLang="en-US" sz="1300" dirty="0"/>
              <a:t>LCLS II PHASE SHIFTER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87FD-46CC-414C-8E9A-56EF7E3CE68B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BF6D3-11A5-4264-8CCB-218C9261B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667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87FD-46CC-414C-8E9A-56EF7E3CE68B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BF6D3-11A5-4264-8CCB-218C9261B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276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87FD-46CC-414C-8E9A-56EF7E3CE68B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BF6D3-11A5-4264-8CCB-218C9261B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15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87FD-46CC-414C-8E9A-56EF7E3CE68B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BF6D3-11A5-4264-8CCB-218C9261B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938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87FD-46CC-414C-8E9A-56EF7E3CE68B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BF6D3-11A5-4264-8CCB-218C9261B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143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87FD-46CC-414C-8E9A-56EF7E3CE68B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BF6D3-11A5-4264-8CCB-218C9261B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413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87FD-46CC-414C-8E9A-56EF7E3CE68B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BF6D3-11A5-4264-8CCB-218C9261B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045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87FD-46CC-414C-8E9A-56EF7E3CE68B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BF6D3-11A5-4264-8CCB-218C9261B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298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87FD-46CC-414C-8E9A-56EF7E3CE68B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BF6D3-11A5-4264-8CCB-218C9261B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921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87FD-46CC-414C-8E9A-56EF7E3CE68B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BF6D3-11A5-4264-8CCB-218C9261B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080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B87FD-46CC-414C-8E9A-56EF7E3CE68B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BF6D3-11A5-4264-8CCB-218C9261B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44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B87FD-46CC-414C-8E9A-56EF7E3CE68B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BF6D3-11A5-4264-8CCB-218C9261B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977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900" y="2514600"/>
            <a:ext cx="4610100" cy="4151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0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9" b="3378"/>
          <a:stretch/>
        </p:blipFill>
        <p:spPr bwMode="auto">
          <a:xfrm>
            <a:off x="142876" y="304800"/>
            <a:ext cx="4943658" cy="2978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1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00424"/>
            <a:ext cx="4533900" cy="286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09494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8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SLAC National Accelerator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SLAC</dc:creator>
  <cp:lastModifiedBy>ylevash</cp:lastModifiedBy>
  <cp:revision>1</cp:revision>
  <dcterms:created xsi:type="dcterms:W3CDTF">2013-12-05T01:14:17Z</dcterms:created>
  <dcterms:modified xsi:type="dcterms:W3CDTF">2013-12-05T16:19:00Z</dcterms:modified>
</cp:coreProperties>
</file>