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5CEAA-49DC-40D9-974E-6ECCC852552D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F93C4-2B34-457B-B1BF-765D641EE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9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 txBox="1">
            <a:spLocks noGrp="1" noChangeArrowheads="1"/>
          </p:cNvSpPr>
          <p:nvPr/>
        </p:nvSpPr>
        <p:spPr bwMode="auto">
          <a:xfrm>
            <a:off x="1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3" tIns="45237" rIns="90473" bIns="45237" anchor="b"/>
          <a:lstStyle>
            <a:lvl1pPr defTabSz="955675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55675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55675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55675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55675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300" dirty="0"/>
              <a:t>Page</a:t>
            </a:r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3" tIns="45237" rIns="90473" bIns="45237" anchor="b"/>
          <a:lstStyle>
            <a:lvl1pPr defTabSz="955675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55675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55675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55675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55675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2E84F85-902E-4C9E-ABA7-53BB5D8EAA65}" type="slidenum">
              <a:rPr lang="en-US" altLang="en-US" sz="1300"/>
              <a:pPr algn="r" eaLnBrk="1" hangingPunct="1"/>
              <a:t>1</a:t>
            </a:fld>
            <a:endParaRPr lang="en-US" altLang="en-US" sz="1300" dirty="0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prstGeom prst="rect">
            <a:avLst/>
          </a:prstGeom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292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3" tIns="45237" rIns="90473" bIns="45237"/>
          <a:lstStyle/>
          <a:p>
            <a:endParaRPr lang="en-US" altLang="en-US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63494" name="Date Placeholder 1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57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532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9057" indent="-280406" defTabSz="903532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1626" indent="-224325" defTabSz="903532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0276" indent="-224325" defTabSz="903532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8927" indent="-224325" defTabSz="903532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67577" indent="-224325" defTabSz="903532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16227" indent="-224325" defTabSz="903532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64878" indent="-224325" defTabSz="903532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13528" indent="-224325" defTabSz="903532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300" dirty="0"/>
              <a:t>March 2013</a:t>
            </a:r>
          </a:p>
        </p:txBody>
      </p:sp>
      <p:sp>
        <p:nvSpPr>
          <p:cNvPr id="63495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1" y="8684926"/>
            <a:ext cx="2972421" cy="457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532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9057" indent="-280406" defTabSz="903532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1626" indent="-224325" defTabSz="903532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0276" indent="-224325" defTabSz="903532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8927" indent="-224325" defTabSz="903532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67577" indent="-224325" defTabSz="903532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16227" indent="-224325" defTabSz="903532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64878" indent="-224325" defTabSz="903532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13528" indent="-224325" defTabSz="903532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300" dirty="0"/>
              <a:t>LCLS II PHASE SHIFTER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6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7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5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3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4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13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45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9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2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80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4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B87FD-46CC-414C-8E9A-56EF7E3CE68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7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2514600"/>
            <a:ext cx="4610100" cy="415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" b="3378"/>
          <a:stretch/>
        </p:blipFill>
        <p:spPr bwMode="auto">
          <a:xfrm>
            <a:off x="142876" y="304800"/>
            <a:ext cx="4943658" cy="2978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00424"/>
            <a:ext cx="45339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9494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SLAC</dc:creator>
  <cp:lastModifiedBy>SLAC</cp:lastModifiedBy>
  <cp:revision>1</cp:revision>
  <dcterms:created xsi:type="dcterms:W3CDTF">2013-12-05T01:14:17Z</dcterms:created>
  <dcterms:modified xsi:type="dcterms:W3CDTF">2013-12-05T01:15:07Z</dcterms:modified>
</cp:coreProperties>
</file>