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54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3699CA1-659B-059E-C62A-787248852E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0600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9787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2Q4W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SA-344-112-18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4260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9140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12-Sep-2022 12:24:16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28-Sep-2022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QDAS12</a:t>
            </a: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24159" y="23622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8BC44FA-772A-988D-1821-D68CB02D0F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3069"/>
            <a:ext cx="3200400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17917</TotalTime>
  <Words>43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186</cp:revision>
  <dcterms:created xsi:type="dcterms:W3CDTF">2006-04-28T20:17:03Z</dcterms:created>
  <dcterms:modified xsi:type="dcterms:W3CDTF">2022-11-02T22:52:13Z</dcterms:modified>
</cp:coreProperties>
</file>