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16-May-2019 10:48:03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71754" y="26062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this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>
            <a:off x="8311608" y="220945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170</cp:revision>
  <dcterms:created xsi:type="dcterms:W3CDTF">2006-04-28T20:17:03Z</dcterms:created>
  <dcterms:modified xsi:type="dcterms:W3CDTF">2019-05-20T15:25:22Z</dcterms:modified>
</cp:coreProperties>
</file>