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5115"/>
            <a:ext cx="3200400" cy="240189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4249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E008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20-May-2019 14:16:20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24-Jun-2019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QCUS6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2444174" y="2065221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43188" y="26580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this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>
            <a:off x="6429735" y="2221057"/>
            <a:ext cx="694267" cy="2766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17848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2019-06-24T17:18:08Z</dcterms:modified>
</cp:coreProperties>
</file>