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1.085Q4.31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4247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E006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14-May-2019 16:55:32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16-May-2019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QCUS4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80000" flipV="1">
            <a:off x="3206174" y="2430579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193270" y="262774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this</a:t>
            </a:r>
            <a:endParaRPr lang="en-US" sz="1000" dirty="0" smtClean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6200000">
            <a:off x="8333124" y="2230968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17836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169</cp:revision>
  <dcterms:created xsi:type="dcterms:W3CDTF">2006-04-28T20:17:03Z</dcterms:created>
  <dcterms:modified xsi:type="dcterms:W3CDTF">2019-05-16T20:47:38Z</dcterms:modified>
</cp:coreProperties>
</file>