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4243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12-Oct-2020 17:39:46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15-Oct-2020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QFXL2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80000" flipV="1">
            <a:off x="3206174" y="2293821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164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17868</TotalTime>
  <Words>43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172</cp:revision>
  <dcterms:created xsi:type="dcterms:W3CDTF">2006-04-28T20:17:03Z</dcterms:created>
  <dcterms:modified xsi:type="dcterms:W3CDTF">2020-10-15T19:10:11Z</dcterms:modified>
</cp:coreProperties>
</file>