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2Q4W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4239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04-Mar-2019 15:41:44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QL3P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44682" y="1213950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59591" y="142018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84040" y="1620074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17873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2019-03-07T17:50:05Z</dcterms:modified>
</cp:coreProperties>
</file>