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75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138752"/>
            <a:ext cx="3200400" cy="240406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400800" cy="4808124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06499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2Q4W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SA-344-112-08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4238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4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11-Mar-2019 14:48:28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when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12-Mar-2019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QBP35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H="1" flipV="1">
            <a:off x="4114800" y="30480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315200" y="1172854"/>
            <a:ext cx="69442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err="1" smtClean="0">
                <a:solidFill>
                  <a:srgbClr val="FF0000"/>
                </a:solidFill>
              </a:rPr>
              <a:t>deweight</a:t>
            </a:r>
            <a:endParaRPr lang="en-US" sz="1000" dirty="0">
              <a:solidFill>
                <a:srgbClr val="FF0000"/>
              </a:solidFill>
            </a:endParaRP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these</a:t>
            </a: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points</a:t>
            </a:r>
            <a:endParaRPr lang="en-US" sz="1000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>
            <a:cxnSpLocks noChangeAspect="1"/>
          </p:cNvCxnSpPr>
          <p:nvPr/>
        </p:nvCxnSpPr>
        <p:spPr>
          <a:xfrm rot="2700000" flipV="1">
            <a:off x="8036252" y="1415129"/>
            <a:ext cx="658368" cy="31794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7998701" y="1666874"/>
            <a:ext cx="631152" cy="2286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17859</TotalTime>
  <Words>6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182</cp:revision>
  <dcterms:created xsi:type="dcterms:W3CDTF">2006-04-28T20:17:03Z</dcterms:created>
  <dcterms:modified xsi:type="dcterms:W3CDTF">2019-03-12T19:04:36Z</dcterms:modified>
</cp:coreProperties>
</file>