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2143"/>
            <a:ext cx="3200400" cy="24040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08-Mar-2019 10:45:48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QBP28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44682" y="121395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1580" y="146780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7022" y="1681163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17885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2019-03-11T21:55:00Z</dcterms:modified>
</cp:coreProperties>
</file>