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3600" y="141642"/>
            <a:ext cx="3200400" cy="240189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06499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2Q10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SA-344-113-21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4218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13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02-Apr-2019 09:11:04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when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08-Apr-2019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QUE1B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H="1" flipV="1">
            <a:off x="4114800" y="3048000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315200" y="1172854"/>
            <a:ext cx="69442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err="1" smtClean="0">
                <a:solidFill>
                  <a:srgbClr val="FF0000"/>
                </a:solidFill>
              </a:rPr>
              <a:t>deweight</a:t>
            </a:r>
            <a:endParaRPr lang="en-US" sz="1000" dirty="0">
              <a:solidFill>
                <a:srgbClr val="FF0000"/>
              </a:solidFill>
            </a:endParaRP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these</a:t>
            </a:r>
          </a:p>
          <a:p>
            <a:pPr algn="ctr"/>
            <a:r>
              <a:rPr lang="en-US" sz="1000" dirty="0" smtClean="0">
                <a:solidFill>
                  <a:srgbClr val="FF0000"/>
                </a:solidFill>
              </a:rPr>
              <a:t>points</a:t>
            </a:r>
            <a:endParaRPr lang="en-US" sz="1000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>
            <a:cxnSpLocks noChangeAspect="1"/>
          </p:cNvCxnSpPr>
          <p:nvPr/>
        </p:nvCxnSpPr>
        <p:spPr>
          <a:xfrm rot="2700000" flipV="1">
            <a:off x="7977190" y="1441703"/>
            <a:ext cx="658368" cy="31794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8004619" y="1547812"/>
            <a:ext cx="631152" cy="22860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17894</TotalTime>
  <Words>6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183</cp:revision>
  <dcterms:created xsi:type="dcterms:W3CDTF">2006-04-28T20:17:03Z</dcterms:created>
  <dcterms:modified xsi:type="dcterms:W3CDTF">2019-04-08T21:52:23Z</dcterms:modified>
</cp:coreProperties>
</file>