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000" y="146304"/>
            <a:ext cx="3204000" cy="24019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79844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25-Mar-2019 10:22:51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QDOG7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56832" y="151515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56832" y="162763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17871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177</cp:revision>
  <dcterms:created xsi:type="dcterms:W3CDTF">2006-04-28T20:17:03Z</dcterms:created>
  <dcterms:modified xsi:type="dcterms:W3CDTF">2019-03-27T01:15:18Z</dcterms:modified>
</cp:coreProperties>
</file>