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SA-344-113-50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4216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28-Mar-2019 09:32:14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01-Apr-2019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QUE2B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2286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39000" y="1242528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18900000" flipH="1" flipV="1">
            <a:off x="6656832" y="1515154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661594" y="1622870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17883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178</cp:revision>
  <dcterms:created xsi:type="dcterms:W3CDTF">2006-04-28T20:17:03Z</dcterms:created>
  <dcterms:modified xsi:type="dcterms:W3CDTF">2019-04-01T14:35:28Z</dcterms:modified>
</cp:coreProperties>
</file>