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37831"/>
            <a:ext cx="3200400" cy="24040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8124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SA-375-156-50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01-Feb-2019 14:20:13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15-Feb-2019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QDOG1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59881" y="151515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60233" y="1619494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175</cp:revision>
  <dcterms:created xsi:type="dcterms:W3CDTF">2006-04-28T20:17:03Z</dcterms:created>
  <dcterms:modified xsi:type="dcterms:W3CDTF">2019-02-15T17:15:31Z</dcterms:modified>
</cp:coreProperties>
</file>