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4208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16-Nov-2018 11:01:44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19-Nov-2018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QDL14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267159" y="2971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12437" y="1466292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22516" y="1589442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17753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163</cp:revision>
  <dcterms:created xsi:type="dcterms:W3CDTF">2006-04-28T20:17:03Z</dcterms:created>
  <dcterms:modified xsi:type="dcterms:W3CDTF">2018-11-19T20:07:03Z</dcterms:modified>
</cp:coreProperties>
</file>