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5115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28-Jan-2019 14:32:14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QL2P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148" y="146752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002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17803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2019-01-30T16:25:04Z</dcterms:modified>
</cp:coreProperties>
</file>