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15-Jan-2019 15:40:26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QSP5H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4644" y="145780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7299" y="160520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17828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2019-01-16T19:37:28Z</dcterms:modified>
</cp:coreProperties>
</file>