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03-Apr-2019 15:05:36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08-Apr-2019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QSP13H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71507" y="1467186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74442" y="1624257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0" y="3581400"/>
            <a:ext cx="1415772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remeasured</a:t>
            </a:r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after being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dropped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96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8444" y="2951947"/>
            <a:ext cx="49071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Original measurement</a:t>
            </a:r>
          </a:p>
          <a:p>
            <a:pPr algn="ctr"/>
            <a:r>
              <a:rPr lang="en-US" sz="2800" dirty="0" smtClean="0"/>
              <a:t>(before magnet was dropped)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189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06-Dec-2018 11:52:57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QSP13H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61983" y="1467186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67299" y="1624257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17841</TotalTime>
  <Words>24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173</cp:revision>
  <dcterms:created xsi:type="dcterms:W3CDTF">2006-04-28T20:17:03Z</dcterms:created>
  <dcterms:modified xsi:type="dcterms:W3CDTF">2019-04-08T22:20:23Z</dcterms:modified>
</cp:coreProperties>
</file>