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0649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2Q10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SA-344-113-21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4194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1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17-Dec-2018 15:43:40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when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19-Dec-2018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SPARE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H="1" flipV="1">
            <a:off x="3886159" y="28194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239000" y="1242528"/>
            <a:ext cx="69442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 smtClean="0">
                <a:solidFill>
                  <a:srgbClr val="FF0000"/>
                </a:solidFill>
              </a:rPr>
              <a:t>deweight</a:t>
            </a:r>
            <a:endParaRPr lang="en-US" sz="1000" dirty="0">
              <a:solidFill>
                <a:srgbClr val="FF0000"/>
              </a:solidFill>
            </a:endParaRP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these</a:t>
            </a: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points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>
            <a:cxnSpLocks noChangeAspect="1"/>
          </p:cNvCxnSpPr>
          <p:nvPr/>
        </p:nvCxnSpPr>
        <p:spPr>
          <a:xfrm rot="2700000" flipV="1">
            <a:off x="8001679" y="1434912"/>
            <a:ext cx="658368" cy="31794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8022516" y="1589442"/>
            <a:ext cx="631152" cy="2286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17832</TotalTime>
  <Words>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171</cp:revision>
  <dcterms:created xsi:type="dcterms:W3CDTF">2006-04-28T20:17:03Z</dcterms:created>
  <dcterms:modified xsi:type="dcterms:W3CDTF">2018-12-20T14:48:22Z</dcterms:modified>
</cp:coreProperties>
</file>