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4192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07-Jan-2019 16:53:31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QSP8H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12437" y="148534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2516" y="1613257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17766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165</cp:revision>
  <dcterms:created xsi:type="dcterms:W3CDTF">2006-04-28T20:17:03Z</dcterms:created>
  <dcterms:modified xsi:type="dcterms:W3CDTF">2019-01-08T20:44:28Z</dcterms:modified>
</cp:coreProperties>
</file>