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4188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22-Jan-2019 15:28:43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QSP1H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64644" y="1472089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67299" y="1624257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17844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174</cp:revision>
  <dcterms:created xsi:type="dcterms:W3CDTF">2006-04-28T20:17:03Z</dcterms:created>
  <dcterms:modified xsi:type="dcterms:W3CDTF">2019-01-23T19:48:45Z</dcterms:modified>
</cp:coreProperties>
</file>