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4186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03-Dec-2018 14:43:32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04-Dec-2018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QDL19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23879" y="1467186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33958" y="1590336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17822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168</cp:revision>
  <dcterms:created xsi:type="dcterms:W3CDTF">2006-04-28T20:17:03Z</dcterms:created>
  <dcterms:modified xsi:type="dcterms:W3CDTF">2018-12-04T16:41:45Z</dcterms:modified>
</cp:coreProperties>
</file>