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SA-344-113-28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4185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26-Nov-2018 10:12:27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29-Nov-2018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QDL13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2286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39000" y="1242528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18900000" flipH="1" flipV="1">
            <a:off x="6623879" y="1466292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633958" y="1589442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17756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164</cp:revision>
  <dcterms:created xsi:type="dcterms:W3CDTF">2006-04-28T20:17:03Z</dcterms:created>
  <dcterms:modified xsi:type="dcterms:W3CDTF">2018-11-29T15:56:13Z</dcterms:modified>
</cp:coreProperties>
</file>