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29-Nov-2018 15:15:36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-Nov-2018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12437" y="1466292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58944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2018-11-30T22:18:26Z</dcterms:modified>
</cp:coreProperties>
</file>