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4128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E070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05-Nov-2018 15:33:07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QUM2B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4304" y="115133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flipH="1" flipV="1">
            <a:off x="6650916" y="1077558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80834" y="1450739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17881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180</cp:revision>
  <dcterms:created xsi:type="dcterms:W3CDTF">2006-04-28T20:17:03Z</dcterms:created>
  <dcterms:modified xsi:type="dcterms:W3CDTF">2018-11-07T15:42:46Z</dcterms:modified>
</cp:coreProperties>
</file>