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1.085Q4.31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SA-902-675-01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4124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E045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07-Nov-2018 14:03:38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19-Nov-2018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QUM4B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6474" y="2362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274304" y="1172854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flipH="1" flipV="1">
            <a:off x="6661674" y="1099074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691592" y="1472255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17889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182</cp:revision>
  <dcterms:created xsi:type="dcterms:W3CDTF">2006-04-28T20:17:03Z</dcterms:created>
  <dcterms:modified xsi:type="dcterms:W3CDTF">2018-11-19T16:38:37Z</dcterms:modified>
</cp:coreProperties>
</file>