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E047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24-Oct-2018 16:24:43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QDBL1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6752" y="1177086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05600" y="1143000"/>
            <a:ext cx="631152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05600" y="14478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2018-10-26T22:41:09Z</dcterms:modified>
</cp:coreProperties>
</file>