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1772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0.813Q10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AD-902-673-00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18-Feb-2017 09:19:25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21-Feb-2017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Q50Q3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17526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17763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166</cp:revision>
  <dcterms:created xsi:type="dcterms:W3CDTF">2006-04-28T20:17:03Z</dcterms:created>
  <dcterms:modified xsi:type="dcterms:W3CDTF">2017-02-21T20:08:51Z</dcterms:modified>
</cp:coreProperties>
</file>