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4105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24-Jan-2017 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10:26:35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25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-Jan-2017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Q50Q1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2819400" y="1600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17743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161</cp:revision>
  <dcterms:created xsi:type="dcterms:W3CDTF">2006-04-28T20:17:03Z</dcterms:created>
  <dcterms:modified xsi:type="dcterms:W3CDTF">2017-01-25T21:56:43Z</dcterms:modified>
</cp:coreProperties>
</file>