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04-Sep-2018 16:22:58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QVM3B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300000" flipV="1">
            <a:off x="3150793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6313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17748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2018-09-10T18:53:36Z</dcterms:modified>
</cp:coreProperties>
</file>