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1.26Q12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SA-380-327-00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4055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09-Jul-2018 14:14:58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11-Jul-2018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QSP1S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52400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164</cp:revision>
  <dcterms:created xsi:type="dcterms:W3CDTF">2006-04-28T20:17:03Z</dcterms:created>
  <dcterms:modified xsi:type="dcterms:W3CDTF">2018-07-11T20:33:53Z</dcterms:modified>
</cp:coreProperties>
</file>