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4053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14-Mar-2018 12:03:23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15-Mar-2018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Q0H05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267200" y="2590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175</cp:revision>
  <dcterms:created xsi:type="dcterms:W3CDTF">2006-04-28T20:17:03Z</dcterms:created>
  <dcterms:modified xsi:type="dcterms:W3CDTF">2018-03-15T15:19:20Z</dcterms:modified>
</cp:coreProperties>
</file>