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8751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4047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P14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02-Feb-2018 15:50:29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08-Feb-2018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QHD03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2971800" y="1600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17864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171</cp:revision>
  <dcterms:created xsi:type="dcterms:W3CDTF">2006-04-28T20:17:03Z</dcterms:created>
  <dcterms:modified xsi:type="dcterms:W3CDTF">2018-02-08T15:10:45Z</dcterms:modified>
</cp:coreProperties>
</file>