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68751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4043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14-Dec-2017 15:41:19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21-Dec-2017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Q0H07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2819400" y="1981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329"/>
            <a:ext cx="6400800" cy="4803791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943600" y="730486"/>
            <a:ext cx="3200400" cy="2401896"/>
            <a:chOff x="5943600" y="903642"/>
            <a:chExt cx="3200400" cy="240189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43600" y="903642"/>
              <a:ext cx="3200400" cy="240189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954661" y="2154356"/>
              <a:ext cx="13511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using 30 A IVB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126480" y="3862868"/>
            <a:ext cx="3017520" cy="2264645"/>
            <a:chOff x="6126480" y="4027681"/>
            <a:chExt cx="3017520" cy="226464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6480" y="4027681"/>
              <a:ext cx="3017520" cy="2264645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7003153" y="4889213"/>
              <a:ext cx="135113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using 45 A IVB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25892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17830</TotalTime>
  <Words>11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2017-12-21T17:23:40Z</dcterms:modified>
</cp:coreProperties>
</file>