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22-Jan-2018 17:29:20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23-Jan-2018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QHD01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29718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11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170</cp:revision>
  <dcterms:created xsi:type="dcterms:W3CDTF">2006-04-28T20:17:03Z</dcterms:created>
  <dcterms:modified xsi:type="dcterms:W3CDTF">2018-01-23T20:35:43Z</dcterms:modified>
</cp:coreProperties>
</file>