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4031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19-Dec-2016 10:28:48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20-Dec-2016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QE32B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150793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1581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17719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158</cp:revision>
  <dcterms:created xsi:type="dcterms:W3CDTF">2006-04-28T20:17:03Z</dcterms:created>
  <dcterms:modified xsi:type="dcterms:W3CDTF">2016-12-20T18:44:52Z</dcterms:modified>
</cp:coreProperties>
</file>