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29-Nov-2016 10:21:38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QDG011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2016-11-30T18:27:02Z</dcterms:modified>
</cp:coreProperties>
</file>