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94660"/>
  </p:normalViewPr>
  <p:slideViewPr>
    <p:cSldViewPr>
      <p:cViewPr varScale="1">
        <p:scale>
          <a:sx n="98" d="100"/>
          <a:sy n="98" d="100"/>
        </p:scale>
        <p:origin x="4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C22F9-D6B8-4E28-9B6E-D19FEB7563F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1558E-3DA2-4816-ADE6-FE182F59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6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1558E-3DA2-4816-ADE6-FE182F59FC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7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5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5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8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7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8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DFE7-899A-4B87-B38F-4984BCFE253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8AA3-E4CC-4C9E-9AF1-7596A24A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2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45507" y="4825550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</a:t>
            </a: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1.92K41.2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SA-380-330-51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4579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N/A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08-May-2019 16:42:44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25-Jun-2016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assignment: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BKRCUS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30479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0368"/>
            <a:ext cx="3200400" cy="24018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2550696"/>
            <a:ext cx="3200400" cy="240189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432513" y="1504890"/>
            <a:ext cx="1172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fit extrapolated to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BL @ 10 GeV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plus 10% overhead</a:t>
            </a:r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023876" y="533400"/>
            <a:ext cx="585740" cy="100459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8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4" name="Line 16"/>
          <p:cNvSpPr>
            <a:spLocks noChangeShapeType="1"/>
          </p:cNvSpPr>
          <p:nvPr/>
        </p:nvSpPr>
        <p:spPr bwMode="auto">
          <a:xfrm flipH="1">
            <a:off x="30479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0368"/>
            <a:ext cx="3200400" cy="24018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74145" y="1495162"/>
            <a:ext cx="1172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fit extrapolated to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10 GeV</a:t>
            </a:r>
          </a:p>
          <a:p>
            <a:pPr algn="ctr"/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plus 10% overhead</a:t>
            </a:r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65508" y="523672"/>
            <a:ext cx="585740" cy="100459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03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9590" y="1676400"/>
            <a:ext cx="25090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10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</a:t>
            </a:r>
            <a:r>
              <a:rPr lang="pt-B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1.184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[1.000]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</a:t>
            </a:r>
            <a:r>
              <a:rPr lang="pt-B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1.644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[2.500]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64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5538</TotalTime>
  <Words>47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14</cp:revision>
  <dcterms:created xsi:type="dcterms:W3CDTF">2016-11-18T20:21:00Z</dcterms:created>
  <dcterms:modified xsi:type="dcterms:W3CDTF">2019-06-25T17:27:10Z</dcterms:modified>
</cp:coreProperties>
</file>