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4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5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5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1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0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7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8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5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5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3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E8686-0F6E-4D80-96F2-6030695082C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3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9398"/>
            <a:ext cx="9144000" cy="564172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907332" y="1752600"/>
            <a:ext cx="0" cy="320040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Summing Junction 8"/>
          <p:cNvSpPr/>
          <p:nvPr/>
        </p:nvSpPr>
        <p:spPr>
          <a:xfrm>
            <a:off x="3607015" y="3156217"/>
            <a:ext cx="600634" cy="570859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11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cedillos</dc:creator>
  <cp:lastModifiedBy>Anderson, Scott D.</cp:lastModifiedBy>
  <cp:revision>3</cp:revision>
  <dcterms:created xsi:type="dcterms:W3CDTF">2013-09-15T20:54:59Z</dcterms:created>
  <dcterms:modified xsi:type="dcterms:W3CDTF">2014-08-27T17:20:42Z</dcterms:modified>
</cp:coreProperties>
</file>