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1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8F7A6C4-0B41-428D-A8B9-2B2C06D0B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6077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4590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12-Aug-2021 15:03:09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19-Aug-2021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BCXCBX0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900000" flipV="1">
            <a:off x="3483353" y="178815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3313924" y="3407361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51CD10-D787-4FFE-8A8D-A1CAA0733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46874"/>
            <a:ext cx="3200400" cy="2400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B7977D5-2EFF-40E8-ACCC-94F53CC17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00586" y="4918075"/>
            <a:ext cx="345960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-28.86 +/- 0.12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-0.53 +/- 0.22 G-m …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0.0 +/- 0.2 G </a:t>
            </a: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209800" y="336923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FC158E-9C86-4639-B945-107DC1B47F15}"/>
              </a:ext>
            </a:extLst>
          </p:cNvPr>
          <p:cNvGrpSpPr/>
          <p:nvPr/>
        </p:nvGrpSpPr>
        <p:grpSpPr>
          <a:xfrm>
            <a:off x="0" y="1045978"/>
            <a:ext cx="4572000" cy="5473700"/>
            <a:chOff x="0" y="850900"/>
            <a:chExt cx="4572000" cy="54737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E2795DB-FE49-4C56-8A80-ECDD9F522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50900"/>
              <a:ext cx="4572000" cy="3429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B65E52-42CD-4687-83EC-49373CF73004}"/>
                </a:ext>
              </a:extLst>
            </p:cNvPr>
            <p:cNvSpPr txBox="1"/>
            <p:nvPr/>
          </p:nvSpPr>
          <p:spPr>
            <a:xfrm>
              <a:off x="851152" y="4316393"/>
              <a:ext cx="28696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10 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0.015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0.053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71D5C5-5ABA-44D8-932B-6609DB891B82}"/>
                </a:ext>
              </a:extLst>
            </p:cNvPr>
            <p:cNvSpPr txBox="1"/>
            <p:nvPr/>
          </p:nvSpPr>
          <p:spPr>
            <a:xfrm>
              <a:off x="797452" y="5370493"/>
              <a:ext cx="2977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Rotating-coil (r= 3 mm):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0.0074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0.0086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686FE50-D5DB-45C2-ADDC-51D52A0D3086}"/>
              </a:ext>
            </a:extLst>
          </p:cNvPr>
          <p:cNvGrpSpPr/>
          <p:nvPr/>
        </p:nvGrpSpPr>
        <p:grpSpPr>
          <a:xfrm>
            <a:off x="4572000" y="1043178"/>
            <a:ext cx="4572000" cy="5477900"/>
            <a:chOff x="4572000" y="838200"/>
            <a:chExt cx="4572000" cy="54779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4FDAFB-4C96-4603-B2F1-85B137477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838200"/>
              <a:ext cx="4572000" cy="3429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DCE3D56-DB7F-4F78-9413-D0AE3F21164B}"/>
                </a:ext>
              </a:extLst>
            </p:cNvPr>
            <p:cNvSpPr txBox="1"/>
            <p:nvPr/>
          </p:nvSpPr>
          <p:spPr>
            <a:xfrm>
              <a:off x="5423152" y="4322743"/>
              <a:ext cx="28696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10 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0.003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0.063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C027C8-8A76-473C-9A47-63CE49CF9499}"/>
                </a:ext>
              </a:extLst>
            </p:cNvPr>
            <p:cNvSpPr txBox="1"/>
            <p:nvPr/>
          </p:nvSpPr>
          <p:spPr>
            <a:xfrm>
              <a:off x="5369452" y="5361993"/>
              <a:ext cx="2977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Rotating-coil (r= 3 mm):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0.0035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</a:t>
              </a:r>
              <a:r>
                <a:rPr lang="pt-BR" sz="14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0.0071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18698F1-E53D-45D1-9752-4A5130856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519B75-34D3-44BB-8063-09BFBE53B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BCXCBX0T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6.6709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-0.2998,+0.2998]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809C6B-B3CC-4CC5-8308-24AF4C477B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C27CA600-8865-496D-91F3-6D6AA1844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519B75-34D3-44BB-8063-09BFBE53B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46557" y="2362200"/>
            <a:ext cx="17059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degauss)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BB565B-A736-40CE-A208-414C9CD5A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244D914-560D-4A24-AB05-8AFE0C7604AD}"/>
              </a:ext>
            </a:extLst>
          </p:cNvPr>
          <p:cNvGrpSpPr/>
          <p:nvPr/>
        </p:nvGrpSpPr>
        <p:grpSpPr>
          <a:xfrm>
            <a:off x="1905000" y="1247775"/>
            <a:ext cx="5334000" cy="4362450"/>
            <a:chOff x="1905000" y="1428750"/>
            <a:chExt cx="5334000" cy="436245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E8E3D5F-5918-4DA0-98D1-309E30457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1428750"/>
              <a:ext cx="5334000" cy="40005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617784-03E3-4A0F-BEEB-084C3ED66D30}"/>
                </a:ext>
              </a:extLst>
            </p:cNvPr>
            <p:cNvSpPr txBox="1"/>
            <p:nvPr/>
          </p:nvSpPr>
          <p:spPr>
            <a:xfrm>
              <a:off x="4040444" y="5514201"/>
              <a:ext cx="1063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00FF"/>
                  </a:solidFill>
                </a:rPr>
                <a:t>bhvszdat.ru9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664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29048</TotalTime>
  <Words>326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204</cp:revision>
  <dcterms:created xsi:type="dcterms:W3CDTF">2006-04-28T20:17:03Z</dcterms:created>
  <dcterms:modified xsi:type="dcterms:W3CDTF">2021-09-01T17:16:05Z</dcterms:modified>
</cp:coreProperties>
</file>