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66FF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8" name="Line 16"/>
          <p:cNvSpPr>
            <a:spLocks noChangeShapeType="1"/>
          </p:cNvSpPr>
          <p:nvPr/>
        </p:nvSpPr>
        <p:spPr bwMode="auto">
          <a:xfrm flipH="1">
            <a:off x="3047959" y="24384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1.0D38.37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SA-344-100-01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4572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83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11-Oct-2018 17:28:39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16-Oct-2018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BXSP2S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7105"/>
            <a:ext cx="6400800" cy="4803791"/>
          </a:xfrm>
          <a:prstGeom prst="rect">
            <a:avLst/>
          </a:prstGeom>
        </p:spPr>
      </p:pic>
      <p:sp>
        <p:nvSpPr>
          <p:cNvPr id="6" name="Line 16"/>
          <p:cNvSpPr>
            <a:spLocks noChangeShapeType="1"/>
          </p:cNvSpPr>
          <p:nvPr/>
        </p:nvSpPr>
        <p:spPr bwMode="auto">
          <a:xfrm flipH="1">
            <a:off x="3200359" y="3429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164516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69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6210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62100"/>
            <a:ext cx="4572000" cy="3431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40215" y="4020489"/>
            <a:ext cx="2045753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0.012 [0.200] %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0.454 [100.000] 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11321" y="4020489"/>
            <a:ext cx="2045753" cy="5078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@ r= 20 mm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0.001 [0.200] %</a:t>
            </a:r>
          </a:p>
          <a:p>
            <a:r>
              <a:rPr lang="pt-BR" sz="9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0.458 [100.000] 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82590" y="50189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wirevsx.ru1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4590" y="50189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00FF"/>
                </a:solidFill>
              </a:rPr>
              <a:t>wirevsx.ru2</a:t>
            </a:r>
            <a:endParaRPr lang="en-US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536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17925</TotalTime>
  <Words>51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163</cp:revision>
  <dcterms:created xsi:type="dcterms:W3CDTF">2006-04-28T20:17:03Z</dcterms:created>
  <dcterms:modified xsi:type="dcterms:W3CDTF">2018-10-23T14:37:48Z</dcterms:modified>
</cp:coreProperties>
</file>