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886159" y="2895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1.0D22.265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SA-344-100-37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4569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17-Sep-2018 13:46:06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BYSP1H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2774" y="2580042"/>
            <a:ext cx="1336776" cy="184666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BYSP1H: </a:t>
            </a:r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 vs Y</a:t>
            </a:r>
            <a:endParaRPr lang="en-US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4768326"/>
            <a:ext cx="635110" cy="184666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(mm)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0577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76559" y="3352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31284" y="4426795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0.009 [0.500]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0.575 [50.000]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17972</TotalTime>
  <Words>35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Courier New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168</cp:revision>
  <dcterms:created xsi:type="dcterms:W3CDTF">2006-04-28T20:17:03Z</dcterms:created>
  <dcterms:modified xsi:type="dcterms:W3CDTF">2018-09-27T14:39:38Z</dcterms:modified>
</cp:coreProperties>
</file>